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87" r:id="rId7"/>
    <p:sldId id="288" r:id="rId8"/>
    <p:sldId id="296" r:id="rId9"/>
    <p:sldId id="297" r:id="rId10"/>
    <p:sldId id="298" r:id="rId11"/>
    <p:sldId id="299" r:id="rId12"/>
    <p:sldId id="263" r:id="rId13"/>
    <p:sldId id="315" r:id="rId14"/>
    <p:sldId id="285" r:id="rId15"/>
    <p:sldId id="286" r:id="rId16"/>
    <p:sldId id="264" r:id="rId17"/>
    <p:sldId id="293" r:id="rId18"/>
    <p:sldId id="294" r:id="rId19"/>
    <p:sldId id="265" r:id="rId20"/>
    <p:sldId id="289" r:id="rId21"/>
    <p:sldId id="281" r:id="rId22"/>
    <p:sldId id="282" r:id="rId23"/>
    <p:sldId id="283" r:id="rId24"/>
    <p:sldId id="301" r:id="rId25"/>
    <p:sldId id="302" r:id="rId26"/>
    <p:sldId id="303" r:id="rId27"/>
    <p:sldId id="304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278" r:id="rId37"/>
    <p:sldId id="279" r:id="rId38"/>
    <p:sldId id="280" r:id="rId39"/>
    <p:sldId id="31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0F3B015-085E-4317-8AE2-392DF3835F33}">
          <p14:sldIdLst>
            <p14:sldId id="256"/>
            <p14:sldId id="257"/>
            <p14:sldId id="258"/>
            <p14:sldId id="259"/>
            <p14:sldId id="260"/>
            <p14:sldId id="287"/>
            <p14:sldId id="288"/>
            <p14:sldId id="296"/>
            <p14:sldId id="297"/>
            <p14:sldId id="298"/>
            <p14:sldId id="299"/>
            <p14:sldId id="263"/>
            <p14:sldId id="315"/>
            <p14:sldId id="285"/>
            <p14:sldId id="286"/>
            <p14:sldId id="264"/>
            <p14:sldId id="293"/>
            <p14:sldId id="294"/>
            <p14:sldId id="265"/>
            <p14:sldId id="289"/>
            <p14:sldId id="281"/>
            <p14:sldId id="282"/>
            <p14:sldId id="283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278"/>
            <p14:sldId id="279"/>
            <p14:sldId id="280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6699"/>
    <a:srgbClr val="006600"/>
    <a:srgbClr val="E739DB"/>
    <a:srgbClr val="CC66FF"/>
    <a:srgbClr val="0000FF"/>
    <a:srgbClr val="660066"/>
    <a:srgbClr val="993300"/>
    <a:srgbClr val="FF9900"/>
    <a:srgbClr val="18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4660"/>
  </p:normalViewPr>
  <p:slideViewPr>
    <p:cSldViewPr>
      <p:cViewPr varScale="1">
        <p:scale>
          <a:sx n="109" d="100"/>
          <a:sy n="10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AEA3B-EDC7-4093-A3CD-4AF3432BC351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2DE0-78BF-4047-BC8E-25F05FD92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08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08F0-0692-44B6-8A65-C09D6357815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B4450-4411-4134-83FE-730EA90DFB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450-4411-4134-83FE-730EA90DFB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10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50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9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9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05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12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72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23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64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33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3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9758-6FA4-4447-9436-CBB222E6BCE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34CB-ADDC-4090-81F4-538EEBDD70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64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3006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華康新綜藝體" pitchFamily="81" charset="-120"/>
                <a:ea typeface="華康新綜藝體" pitchFamily="81" charset="-120"/>
                <a:cs typeface="超研澤疊圓體" pitchFamily="49" charset="-120"/>
              </a:rPr>
              <a:t>昆蟲剋星～食蟲植物</a:t>
            </a:r>
            <a:endParaRPr lang="zh-TW" altLang="en-US" sz="6000" dirty="0">
              <a:latin typeface="華康新綜藝體" pitchFamily="81" charset="-120"/>
              <a:ea typeface="華康新綜藝體" pitchFamily="81" charset="-120"/>
              <a:cs typeface="超研澤疊圓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指導教師：胡麗華老師</a:t>
            </a:r>
            <a:endParaRPr lang="en-US" altLang="zh-TW" b="1" dirty="0">
              <a:solidFill>
                <a:srgbClr val="0000FF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作者：六</a:t>
            </a:r>
            <a:r>
              <a:rPr lang="en-US" altLang="zh-TW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.02</a:t>
            </a:r>
            <a:r>
              <a:rPr lang="zh-TW" altLang="en-US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陳昶均、</a:t>
            </a:r>
            <a:r>
              <a:rPr lang="zh-TW" altLang="en-US" b="1" dirty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六</a:t>
            </a:r>
            <a:r>
              <a:rPr lang="en-US" altLang="zh-TW" b="1" dirty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.</a:t>
            </a:r>
            <a:r>
              <a:rPr lang="en-US" altLang="zh-TW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02</a:t>
            </a:r>
            <a:r>
              <a:rPr lang="zh-TW" altLang="en-US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林霈瑀、</a:t>
            </a:r>
            <a:endParaRPr lang="en-US" altLang="zh-TW" b="1" dirty="0">
              <a:solidFill>
                <a:srgbClr val="0000FF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    </a:t>
            </a:r>
            <a:r>
              <a:rPr lang="zh-TW" altLang="en-US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 六</a:t>
            </a:r>
            <a:r>
              <a:rPr lang="en-US" altLang="zh-TW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.05</a:t>
            </a:r>
            <a:r>
              <a:rPr lang="zh-TW" altLang="en-US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王詩婷、</a:t>
            </a:r>
            <a:r>
              <a:rPr lang="zh-TW" altLang="en-US" b="1" dirty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六</a:t>
            </a:r>
            <a:r>
              <a:rPr lang="en-US" altLang="zh-TW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.08</a:t>
            </a:r>
            <a:r>
              <a:rPr lang="zh-TW" altLang="en-US" b="1" dirty="0" smtClean="0">
                <a:solidFill>
                  <a:srgbClr val="0000FF"/>
                </a:solidFill>
                <a:latin typeface="華康少女文字W5" pitchFamily="49" charset="-120"/>
                <a:ea typeface="華康少女文字W5" pitchFamily="49" charset="-120"/>
              </a:rPr>
              <a:t>劉哲嘉</a:t>
            </a:r>
            <a:endParaRPr lang="zh-TW" altLang="en-US" b="1" dirty="0">
              <a:solidFill>
                <a:srgbClr val="0000FF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7486">
            <a:off x="6948264" y="3006863"/>
            <a:ext cx="1608385" cy="14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1.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豬籠草</a:t>
            </a:r>
            <a:endParaRPr lang="zh-TW" altLang="en-US" b="1" dirty="0">
              <a:solidFill>
                <a:srgbClr val="FF3300"/>
              </a:solidFill>
              <a:latin typeface="華康隸書體W5" pitchFamily="49" charset="-120"/>
              <a:ea typeface="華康隸書體W5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(3)</a:t>
            </a:r>
            <a:r>
              <a:rPr lang="zh-TW" altLang="en-US" sz="2000" b="1" dirty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豬籠草的繁殖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因為豬籠草是雌雄異株的植物，所以用種子繁殖很麻煩。必須要擁有雌、雄兩株才能拿到種子，然而，雌性的豬籠草較少見。有種子時，應該儘快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種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，否則發芽率會降低。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另外，還有扦插法，基本上就是將一段豬籠草的莖插到土中，就會長出一株完整的植物。但要注意幾點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切下來的枝條一定要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有「節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」，就是要有一片葉子。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第三種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空中壓條法，試試選一段接近末梢的枝條，在其頂芽下端約兩到三節間進行環狀剝皮；厚度約為莖直徑的四分之一；亦可切出一個深度二分之一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莖的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切口，可得到與環狀剝皮一樣的效果。將莖土的切口塗上發根劑，與殺真菌劑，再包上一層厚厚的溼水苔，其厚度為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5cm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外層再包住一層塑膠袋，以防水分流失。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1584176" cy="7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734481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        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豬籠草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需要控制水分、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溫度、光照</a:t>
            </a:r>
            <a:r>
              <a:rPr lang="zh-TW" altLang="en-US" sz="2400" b="1" dirty="0" smtClean="0">
                <a:latin typeface="新細明體"/>
                <a:ea typeface="新細明體"/>
              </a:rPr>
              <a:t>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濕度、施肥與餵食等，而且也必須考慮品種。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　豬籠草的繁殖有三種，有性繁殖、扦插法和空中壓條法，同時必須注意細節，才不會死掉。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01008"/>
            <a:ext cx="3458663" cy="23042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91880" y="76292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  <a:cs typeface="+mj-cs"/>
              </a:rPr>
              <a:t>1.</a:t>
            </a:r>
            <a:r>
              <a:rPr lang="zh-TW" altLang="en-US" sz="4400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  <a:cs typeface="+mj-cs"/>
              </a:rPr>
              <a:t>豬籠草</a:t>
            </a:r>
            <a:endParaRPr lang="zh-TW" alt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2.</a:t>
            </a: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瓶子草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00201"/>
            <a:ext cx="756084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大多數的食蟲植物都以原生種為主，瓶子草不一樣，大多是雜交種居多，想買原生反而不容易。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它的蓋子上有項彩繪玻璃的網紋格子，把蟲吸引過去。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53" y="3933056"/>
            <a:ext cx="140415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664296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3000" b="1" dirty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(1)</a:t>
            </a:r>
            <a:r>
              <a:rPr lang="zh-TW" altLang="en-US" sz="3000" b="1" dirty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瓶子草的型態</a:t>
            </a:r>
            <a:endParaRPr lang="en-US" altLang="zh-TW" sz="3000" b="1" dirty="0">
              <a:solidFill>
                <a:srgbClr val="E739DB"/>
              </a:solidFill>
              <a:latin typeface="華康隸書體W5" pitchFamily="49" charset="-120"/>
              <a:ea typeface="華康隸書體W5" pitchFamily="49" charset="-120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瓶子草為耐寒性多年生草本，根莖橫走於土面上，葉叢為蓮座狀。捕蟲葉管狀、瓶狀和喇叭狀，春天開花，花朵下垂，有黃綠色和紫紅色，秋冬長出無功能的劍形葉，果實為蒴果。</a:t>
            </a:r>
            <a:endParaRPr lang="en-US" altLang="zh-TW" sz="3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7554" y="85723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  <a:cs typeface="+mj-cs"/>
              </a:rPr>
              <a:t>2.</a:t>
            </a:r>
            <a:r>
              <a:rPr lang="zh-TW" altLang="en-US" sz="4400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  <a:cs typeface="+mj-cs"/>
              </a:rPr>
              <a:t>瓶子草</a:t>
            </a:r>
            <a:endParaRPr lang="zh-TW" altLang="en-US" dirty="0">
              <a:solidFill>
                <a:srgbClr val="FF33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53136"/>
            <a:ext cx="1080120" cy="13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2.</a:t>
            </a: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瓶子草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00800" cy="3989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0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(2)</a:t>
            </a:r>
            <a:r>
              <a:rPr lang="zh-TW" altLang="en-US" sz="30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瓶子草的栽培</a:t>
            </a:r>
            <a:endParaRPr lang="en-US" altLang="zh-TW" sz="3000" b="1" dirty="0" smtClean="0">
              <a:solidFill>
                <a:srgbClr val="E739DB"/>
              </a:solidFill>
              <a:latin typeface="華康隸書體W5" pitchFamily="49" charset="-120"/>
              <a:ea typeface="華康隸書體W5" pitchFamily="49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瓶子草為喜愛陽光的植物，需全日照，可讓它色澤鮮豔，瓶身挺拔。在調配介質時，除了選擇保水性佳的酸性泥炭土，也要提升介質含氧量的透氣介質，建議使用泥炭土和砂質類粒土，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比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個半。建議用大尺寸膠盆，像五吋膠盆就很適合。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　給水方面，拿一個比盆栽大的水盤，並倒入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2-3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公分的水，把盆栽放入水盤，濕度和溫度就穩定囉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 descr="C:\Users\user\Desktop\包子\靈魂包子\kk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997" y="1484784"/>
            <a:ext cx="928694" cy="764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0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2.</a:t>
            </a: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瓶子草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72815"/>
            <a:ext cx="7776864" cy="41764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0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(3)</a:t>
            </a:r>
            <a:r>
              <a:rPr lang="zh-TW" altLang="en-US" sz="30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瓶子草的繁殖</a:t>
            </a:r>
            <a:endParaRPr lang="en-US" altLang="zh-TW" sz="3000" b="1" dirty="0" smtClean="0">
              <a:solidFill>
                <a:srgbClr val="E739DB"/>
              </a:solidFill>
              <a:latin typeface="華康隸書體W5" pitchFamily="49" charset="-120"/>
              <a:ea typeface="華康隸書體W5" pitchFamily="49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瓶子草分為種子繁殖和無性繁殖，它們的種子很愛陽光，播種時，不要覆上其他介質，不然不會發芽。瓶子草的種子需低溫刺激才會發芽，利用冰箱將種子冷藏一個月，種於培養皿，再移到溫暖處，可發芽成功。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　要無性繁殖的話，要用根莖繁殖，也可使用分株法，用在地表成長的塊莖，選擇有分枝的地方，以人為方式切離，分株的話，將植株倒出後，找到新芽生長點，用手或消毒過的刀子一株株分離，再種入盆子，每個分株至少有一個生長點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瓶子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草是食蟲植物中，較有名的植物，也比豬籠草容易種，瓶子草是適合懶人種的植物。</a:t>
            </a:r>
          </a:p>
          <a:p>
            <a:pPr marL="0" indent="0">
              <a:buNone/>
            </a:pP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C:\Users\user\Desktop\包子\頭上有一顆心的包子\ht0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64010"/>
            <a:ext cx="874356" cy="87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6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3.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毛氈苔</a:t>
            </a:r>
            <a:endParaRPr lang="zh-TW" altLang="en-US" b="1" dirty="0">
              <a:solidFill>
                <a:srgbClr val="FF3300"/>
              </a:solidFill>
              <a:latin typeface="華康少女文字W5" pitchFamily="49" charset="-120"/>
              <a:ea typeface="華康少女文字W5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　　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毛氈苔屬於茅膏菜科，是主動蒼蠅紙式捕蟲的食蟲植物。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毛氈苔的型態</a:t>
            </a:r>
            <a:endParaRPr lang="en-US" altLang="zh-TW" sz="2400" b="1" dirty="0" smtClean="0">
              <a:solidFill>
                <a:srgbClr val="E739DB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毛氈苔約有六十五種 ，可依栽培所需的環境，大致分為：雨林毛氈苔、熱帶型毛氈苔、亞熱帶型毛氈苔、寒溫帶毛氈苔、迷你毛氈苔及球根毛氈苔等。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毛氈苔有明顯的莖，長約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10-30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公分；呈低矮的蓮座叢狀，平鋪於地表。花期依品種差異而不同，花色以粉紅及白色為主，少數有紅色、橘色、黃色等。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毛氈苔的捕蟲葉具有分泌黏液的腺毛，清晨是毛氈苔線毛上黏液分泌最旺盛的時候。等到陽光增強，地面溼度降低，霧氣消散之後，黏液的分泌也會逐漸減緩，直到太陽下山，空氣濕度再度提升，黏液才會又布滿葉片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如果終日陰天或濕度很高，黏液不會消散，或許正因黏液的出現都和濕度有關，許多人便誤以為是露水。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96" y="764704"/>
            <a:ext cx="74303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3.</a:t>
            </a: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毛氈苔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b="1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毛氈苔的栽培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許多毛氈苔是一年生的植物，一年生植物通常在開完花、種子成熟後，便達到壽命的盡頭。這是正常現象，無法改變，但是可以稍微延長壽命。如果不讓毛氈苔開花，可以在長出花苞時，便將花苞剪掉。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毛氈苔開花的時間很短暫，只有數個小時便凋謝。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通常每天開一朵花，約上午八到九點時開花，在中午之前、約十一點時便凋謝。毛氈苔的花需要很強的光照才會打開，只要光線不夠，便不會打開。室內栽培很容易發生這樣的情況，戶外栽培若遇上陰天或雨天，也會發生同樣的現象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毛氈苔的栽培會因生產地不同而有不同的方法。雨林毛氈苔栽培溫度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白天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度以下，夜晚約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度；熱帶型毛氈苔需要較高的溼度，栽培環境要選擇避風處；迷你毛氈苔則需要深盆。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p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692696"/>
            <a:ext cx="1080120" cy="12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3.</a:t>
            </a: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毛氈苔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b="1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毛氈苔的繁殖</a:t>
            </a:r>
            <a:endParaRPr lang="en-US" altLang="zh-TW" sz="2400" b="1" dirty="0" smtClean="0">
              <a:solidFill>
                <a:srgbClr val="E739DB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大多數的毛氈苔都能自花授粉，因此可以結出許多種子。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毛氈苔可以用種子、球根、分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株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葉插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組織培養和花梗上的芽體來繁殖。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毛氈苔可以用有性繁殖及無性繁殖，有性繁殖就是以種子來繁殖，需要成功的授粉、充足的養分和足夠的光照。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毛氈苔以帶有黏液的腺毛捕食昆蟲，當昆蟲碰觸，並在黏液中掙扎時，四周圍的腺毛即會彎曲將昆蟲壓住，並以葉內的消化腺分泌的消化液將昆蟲消化解體。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毛氈苔最常有蚜蟲及粉介殼蟲等病蟲害，可以用陶斯松防治，也可以使用中性肥皂的泡沫，在水中搓揉出泡沫之後，用泡沫將長滿蚜蟲的部位包裹起來，約二十分鐘後，等蚜蟲都窒息了，再用清水將泡沫沖洗乾淨即可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C:\Users\user\Desktop\包子\頭上有兩個髮飾的包子\gr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58054"/>
            <a:ext cx="875496" cy="958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9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四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 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新手栽培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Q&amp;A</a:t>
            </a:r>
            <a:endParaRPr lang="zh-TW" altLang="en-US" sz="4000" dirty="0">
              <a:solidFill>
                <a:srgbClr val="CC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4253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Q1.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臺灣野外環境有豬籠草嗎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：沒有豬籠草在野外的自然分布，最北只到臺灣南面的呂宋島，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以及中國大陸南部。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Q2.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食蟲植物能吃肉嗎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：可以，只是肉裡含有許多食蟲植物不易消化的脂肪，容易造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成捕蟲器官的腐敗，還是避免較好。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Q3.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為什麼種植的豬籠草一直不結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瓶？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：把它掛在日照充足的地方，正確的照顧它，半年內會結瓶。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Q4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哪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些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食蟲植物適合新手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種植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：捕蠅草、瓶子草、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報春花捕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蟲堇、花市最便宜的豬籠草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小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毛氈苔等，都很容易入門。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Q5.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植株上有蚜蟲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怎麼辦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：用肥皂泡沫包住牠們，</a:t>
            </a: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分後再用水沖洗。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9160"/>
            <a:ext cx="1008112" cy="9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一、研究動機</a:t>
            </a:r>
            <a:endParaRPr lang="zh-TW" altLang="en-US" sz="5000" dirty="0">
              <a:solidFill>
                <a:srgbClr val="18CAE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132856"/>
            <a:ext cx="72008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小朋友你有養過食蟲植物嗎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我們的研究資料可以提供給各位小朋友們，讓你們養得更好唷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0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我們研究食蟲植物是因為有些組員在家有養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食蟲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植物，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所以想多了解有關於它們的一切。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讓我們一起進入食蟲植物的世界吧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71435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四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 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新手栽培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Q&amp;A</a:t>
            </a:r>
            <a:endParaRPr lang="zh-TW" altLang="en-US" sz="4000" dirty="0">
              <a:solidFill>
                <a:srgbClr val="CC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Q6.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要用什麼水澆它們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：只要用空氣汙染不嚴重的雨水即可，軟性的自來水也可以，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如果都沒有，就用需特別處理的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RO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逆滲透的水。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Q7.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適合室內的食蟲植物有哪些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：光照不足需人工補光，適合室內的有小型豬籠草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　 ，小白兔狸藻和阿迪露毛氈苔。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Q8.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花市賣的毛氈苔叫什麼名字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：大多是臺灣產的小毛氈苔</a:t>
            </a:r>
            <a:r>
              <a:rPr lang="en-US" altLang="zh-TW" sz="3000" b="1" dirty="0" err="1" smtClean="0">
                <a:latin typeface="標楷體" pitchFamily="65" charset="-120"/>
                <a:ea typeface="標楷體" pitchFamily="65" charset="-120"/>
              </a:rPr>
              <a:t>D.spatbulata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，或是一些園藝交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雜種。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Q9.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食蟲植物可以防蚊子嗎？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：不行，反倒因為植株多半會分泌吸引昆蟲的物質，吸引更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多昆蟲過來，所以不但沒減少，還會更多。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21076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四、研究</a:t>
            </a:r>
            <a:r>
              <a:rPr lang="zh-TW" altLang="en-US" sz="50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心得</a:t>
            </a:r>
            <a:endParaRPr lang="zh-TW" altLang="en-US" sz="5000" dirty="0">
              <a:solidFill>
                <a:srgbClr val="18CAE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00200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這一次的研究，讓我對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食蟲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植物有了進一步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的了解，也讓我想買一株食蟲植物回家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種種看。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劉哲嘉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這次我很努力的寫呀，寫呀，終於完成了，不過我學到了許多，我好開心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林霈瑀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這次的題目我很喜歡，但是我覺得好累喔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我又學到了許多知識，想再種更多的食蟲植物在家裡，讓家裡有食蟲軍團。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陳昶均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我自己對食蟲植物頗有研究，但是我覺得這次的研究，又讓我更深入的了解這些植物。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為這次的研究，促使我去查詢了許多有關食蟲植物的資料，更進一步的了解它們。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王詩婷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6146" name="Picture 2" descr="C:\Users\user\Desktop\包子\魔鬼包子2\mo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224" y="642918"/>
            <a:ext cx="913874" cy="91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9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五、參考書目</a:t>
            </a:r>
            <a:endParaRPr lang="zh-TW" altLang="en-US" sz="5000" dirty="0">
              <a:solidFill>
                <a:srgbClr val="18CAE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60848"/>
            <a:ext cx="820891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夏洛特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(2007)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：食蟲植物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栽培圖鑑。商周出版社，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96952"/>
            <a:ext cx="305065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六、參考網址</a:t>
            </a:r>
            <a:endParaRPr lang="zh-TW" altLang="en-US" sz="5000" dirty="0">
              <a:solidFill>
                <a:srgbClr val="18CAE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00201"/>
            <a:ext cx="8064896" cy="233285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1.http://blog.roodo.com/</a:t>
            </a:r>
            <a:r>
              <a:rPr lang="en-US" altLang="zh-TW" sz="2000" b="1" dirty="0" err="1" smtClean="0">
                <a:latin typeface="標楷體" pitchFamily="65" charset="-120"/>
                <a:ea typeface="標楷體" pitchFamily="65" charset="-120"/>
              </a:rPr>
              <a:t>duckking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2.http://classweb.loxa.edu.tw/</a:t>
            </a:r>
            <a:r>
              <a:rPr lang="en-US" altLang="zh-TW" sz="2000" b="1" dirty="0" err="1" smtClean="0">
                <a:latin typeface="標楷體" pitchFamily="65" charset="-120"/>
                <a:ea typeface="標楷體" pitchFamily="65" charset="-120"/>
              </a:rPr>
              <a:t>clockloxa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/plant/html/u/uoo3.htm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3.http://cp-toxin.blogspot.tw/2009/04/blog-postnt.html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4.http://tw.myblog.yahoo.com/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5.http://www.cp-essay.com?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6.http://www.exoticaplants.com/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1"/>
            <a:ext cx="237742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666699"/>
                </a:solidFill>
                <a:latin typeface="華康布丁體" pitchFamily="49" charset="-120"/>
                <a:ea typeface="華康POP1體" pitchFamily="49" charset="-120"/>
              </a:rPr>
              <a:t>附錄</a:t>
            </a:r>
            <a:r>
              <a:rPr lang="en-US" altLang="zh-TW" sz="40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/>
            </a:r>
            <a:br>
              <a:rPr lang="en-US" altLang="zh-TW" sz="40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</a:br>
            <a:r>
              <a:rPr lang="zh-TW" altLang="en-US" sz="56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一、觀察日記</a:t>
            </a:r>
            <a:endParaRPr lang="zh-TW" altLang="en-US" sz="5600" dirty="0">
              <a:solidFill>
                <a:srgbClr val="18CAE2"/>
              </a:solidFill>
              <a:latin typeface="華康布丁體" pitchFamily="49" charset="-120"/>
              <a:ea typeface="華康布丁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00323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一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豬籠草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indent="0">
              <a:buNone/>
            </a:pP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sz="26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星期六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</a:t>
            </a:r>
            <a:r>
              <a:rPr lang="zh-TW" altLang="en-US" sz="26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　　   天氣</a:t>
            </a:r>
            <a:r>
              <a:rPr lang="zh-TW" altLang="en-US" sz="26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陰天 </a:t>
            </a:r>
            <a:endParaRPr lang="en-US" altLang="zh-TW" sz="26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 今天豬籠草盆子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裡的土乾乾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標楷體"/>
                <a:ea typeface="標楷體"/>
              </a:rPr>
              <a:t>。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我幫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它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澆了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一點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水。捕蟲瓶上面的部分開始轉黃和咖啡色了。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有一片葉子變得黃黃的，不知道為甚麼會這樣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可能是缺水吧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瓶子裡有一隻蟲，看起來好噁心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48880"/>
            <a:ext cx="137829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一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豬籠草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星期日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　    天氣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晴天</a:t>
            </a:r>
            <a:endParaRPr lang="en-US" altLang="zh-TW" sz="24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今天土壤還濕濕的，但因為是大熱天，我又澆了一點水，它應該很開心才對。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我看到一個新長出來的瓶子，是咖啡色的，看起來好帥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它瓶子中的黑蟲還在，不過變小了，味道很怪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0" indent="0"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葉子變回原色了，沒有快要掛掉的樣子。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53136"/>
            <a:ext cx="122101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一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豬籠草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r>
              <a:rPr lang="en-US" altLang="zh-TW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星期一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</a:t>
            </a:r>
            <a:r>
              <a:rPr lang="zh-TW" altLang="en-US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　    天氣</a:t>
            </a:r>
            <a:r>
              <a:rPr lang="zh-TW" altLang="en-US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陰天 </a:t>
            </a:r>
            <a:endParaRPr lang="en-US" altLang="zh-TW" sz="28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今天土壤乾乾的，我又幫它澆水了。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瓶子中的昆蟲還在，我還是覺得很噁心。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今天有一株植物倒下來了，那是因為它長得太高了，所以，我把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它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扶了起來。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新的瓶子又長大了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95519"/>
            <a:ext cx="1440160" cy="13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764705"/>
            <a:ext cx="7632848" cy="504055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一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豬籠草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時間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　    天氣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陰天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今天豬籠草盆子裡很乾燥，我幫它澆水，它很開心。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我不小心打翻了它的消化液，看到好多蟲的屍體。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它生的新瓶子變成綠色了。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今天很潮濕，它應該會長新瓶子。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 descr="C:\Users\user\Desktop\包子\頭上兩根黃羽毛的包子\dd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728666" cy="728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8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836713"/>
            <a:ext cx="7704856" cy="49685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一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豬籠草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星期三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時間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   天氣：陰天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今天豬籠草還是濕濕的，我沒有澆水。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它的消化液被我打翻後，又重新分泌出來了。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它和我預測的一樣，又長出新瓶子了。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新的瓶子還很小。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觀察豬籠草真有趣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 descr="C:\Users\user\Desktop\包子\頭上兩根黃羽毛的包子\dd0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97152"/>
            <a:ext cx="1091520" cy="87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8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276872"/>
            <a:ext cx="7546032" cy="3849291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二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瓶子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：中華民國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時間：上午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天氣：晴</a:t>
            </a:r>
            <a:endParaRPr lang="en-US" altLang="zh-TW" sz="24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瓶子草今天早上狀況好，葉子上有少許露水。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土壤有點乾，我加了些水到水盤，讓它吸水。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目前生長良好，長出一些還沒變色的新捕蟲瓶。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同時瓶子裡有少許昆蟲，消化狀況好。</a:t>
            </a:r>
            <a:endParaRPr lang="en-US" altLang="zh-TW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endParaRPr lang="zh-TW" altLang="en-US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666699"/>
                </a:solidFill>
                <a:latin typeface="華康布丁體" pitchFamily="49" charset="-120"/>
                <a:ea typeface="華康POP1體" pitchFamily="49" charset="-120"/>
              </a:rPr>
              <a:t>附錄</a:t>
            </a:r>
            <a:r>
              <a:rPr lang="en-US" altLang="zh-TW" sz="60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/>
            </a:r>
            <a:br>
              <a:rPr lang="en-US" altLang="zh-TW" sz="60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</a:br>
            <a:r>
              <a:rPr lang="zh-TW" altLang="en-US" sz="56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一、觀察日記</a:t>
            </a:r>
            <a:endParaRPr lang="zh-TW" altLang="en-US" sz="5600" dirty="0">
              <a:solidFill>
                <a:srgbClr val="18CAE2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936104" cy="10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二、研究大綱</a:t>
            </a:r>
            <a:endParaRPr lang="zh-TW" altLang="en-US" sz="5000" dirty="0">
              <a:solidFill>
                <a:srgbClr val="18CAE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布丁體" pitchFamily="49" charset="-120"/>
                <a:ea typeface="華康布丁體" pitchFamily="49" charset="-120"/>
              </a:rPr>
              <a:t>  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一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簡介食蟲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植物</a:t>
            </a:r>
            <a:endParaRPr lang="en-US" altLang="zh-TW" dirty="0" smtClean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二</a:t>
            </a:r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奇妙的捕蟲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方式</a:t>
            </a:r>
            <a:endParaRPr lang="en-US" altLang="zh-TW" dirty="0" smtClean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三</a:t>
            </a:r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食蟲植物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介紹</a:t>
            </a:r>
            <a:endParaRPr lang="en-US" altLang="zh-TW" dirty="0" smtClean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66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zh-TW" altLang="en-US" b="1" dirty="0" smtClean="0">
                <a:solidFill>
                  <a:srgbClr val="006600"/>
                </a:solidFill>
                <a:latin typeface="華康少女文字W5" pitchFamily="49" charset="-120"/>
                <a:ea typeface="華康少女文字W5" pitchFamily="49" charset="-120"/>
              </a:rPr>
              <a:t>   </a:t>
            </a:r>
            <a:r>
              <a:rPr lang="en-US" altLang="zh-TW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1.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豬籠草</a:t>
            </a:r>
            <a:endParaRPr lang="en-US" altLang="zh-TW" b="1" dirty="0" smtClean="0">
              <a:solidFill>
                <a:srgbClr val="FF3300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  </a:t>
            </a:r>
            <a:r>
              <a:rPr lang="en-US" altLang="zh-TW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2.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瓶子草</a:t>
            </a:r>
            <a:endParaRPr lang="en-US" altLang="zh-TW" b="1" dirty="0" smtClean="0">
              <a:solidFill>
                <a:srgbClr val="FF3300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  </a:t>
            </a:r>
            <a:r>
              <a:rPr lang="en-US" altLang="zh-TW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3.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毛氈苔</a:t>
            </a:r>
            <a:endParaRPr lang="en-US" altLang="zh-TW" b="1" dirty="0" smtClean="0">
              <a:solidFill>
                <a:srgbClr val="FF3300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四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新手栽培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Q&amp;A</a:t>
            </a:r>
          </a:p>
          <a:p>
            <a:pPr marL="0" indent="0">
              <a:buNone/>
            </a:pPr>
            <a:endParaRPr lang="en-US" altLang="zh-TW" dirty="0" smtClean="0"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en-US" altLang="zh-TW" sz="5100" dirty="0">
                <a:solidFill>
                  <a:srgbClr val="18CAE2"/>
                </a:solidFill>
                <a:latin typeface="華康流隸體" pitchFamily="49" charset="-120"/>
                <a:ea typeface="華康流隸體" pitchFamily="49" charset="-120"/>
              </a:rPr>
              <a:t> </a:t>
            </a:r>
            <a:r>
              <a:rPr lang="en-US" altLang="zh-TW" sz="5100" dirty="0" smtClean="0">
                <a:solidFill>
                  <a:srgbClr val="18CAE2"/>
                </a:solidFill>
                <a:latin typeface="華康流隸體" pitchFamily="49" charset="-120"/>
                <a:ea typeface="華康流隸體" pitchFamily="49" charset="-120"/>
              </a:rPr>
              <a:t> </a:t>
            </a:r>
            <a:r>
              <a:rPr lang="zh-TW" altLang="en-US" sz="5100" b="1" dirty="0" smtClean="0">
                <a:solidFill>
                  <a:srgbClr val="666699"/>
                </a:solidFill>
                <a:latin typeface="華康古印體" pitchFamily="49" charset="-120"/>
                <a:ea typeface="華康古印體" pitchFamily="49" charset="-120"/>
              </a:rPr>
              <a:t>附錄</a:t>
            </a:r>
            <a:endParaRPr lang="en-US" altLang="zh-TW" sz="5100" b="1" dirty="0" smtClean="0">
              <a:solidFill>
                <a:srgbClr val="666699"/>
              </a:solidFill>
              <a:latin typeface="華康古印體" pitchFamily="49" charset="-120"/>
              <a:ea typeface="華康古印體" pitchFamily="49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一、觀察日記</a:t>
            </a:r>
            <a:endParaRPr lang="en-US" altLang="zh-TW" sz="3800" dirty="0" smtClean="0">
              <a:solidFill>
                <a:srgbClr val="18CAE2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en-US" altLang="zh-TW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一</a:t>
            </a:r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豬籠草</a:t>
            </a:r>
            <a:endParaRPr lang="en-US" altLang="zh-TW" dirty="0" smtClean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zh-TW" altLang="en-US" sz="31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en-US" altLang="zh-TW" sz="31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sz="31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二</a:t>
            </a:r>
            <a:r>
              <a:rPr lang="en-US" altLang="zh-TW" sz="31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瓶子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草</a:t>
            </a:r>
            <a:endParaRPr lang="en-US" altLang="zh-TW" dirty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zh-TW" altLang="en-US" sz="31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en-US" altLang="zh-TW" sz="31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sz="31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三</a:t>
            </a:r>
            <a:r>
              <a:rPr lang="en-US" altLang="zh-TW" sz="31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毛氈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苔</a:t>
            </a:r>
            <a:endParaRPr lang="en-US" altLang="zh-TW" dirty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流隸體" pitchFamily="49" charset="-120"/>
                <a:ea typeface="華康流隸體" pitchFamily="49" charset="-120"/>
              </a:rPr>
              <a:t>	</a:t>
            </a:r>
          </a:p>
          <a:p>
            <a:endParaRPr lang="en-US" altLang="zh-TW" dirty="0" smtClean="0">
              <a:latin typeface="華康布丁體" pitchFamily="49" charset="-120"/>
              <a:ea typeface="華康布丁體" pitchFamily="49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2880320" cy="37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20688"/>
            <a:ext cx="7571184" cy="5649491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二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瓶子草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星期日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時間：中午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天氣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：陰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瓶子草今天晒了一整個早上的太陽，由於太陽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不大，所以它的顏色鮮艷</a:t>
            </a:r>
            <a:r>
              <a:rPr lang="zh-TW" altLang="en-US" sz="2400" b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，看起來健康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狀況佳。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因為土壤濕潤，水盤有水，所以不用加水。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瓶子草新的捕蟲葉有些開始轉為紫色，有些還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沒有。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瓶子內的蟲還沒消化完畢，有些新昆蟲進入，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看起來，它的消化狀況很好。</a:t>
            </a:r>
            <a:endParaRPr lang="zh-TW" altLang="en-US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13176"/>
            <a:ext cx="1080120" cy="13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52736"/>
            <a:ext cx="7859216" cy="496855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二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瓶子草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0066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星期一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時間：晚上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43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天氣：晴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今天白天的太陽有點大，瓶子草有點晒傷，不過沒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關係，它會慢慢好起來。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水又乾了，水盤沒水，我幫它加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1~2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公分的水。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有些老化的枯葉，要拔掉，以免浪費養分。有新捕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蟲瓶長出來。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昆蟲還在消化，還要很久才會消化完，沒有昆蟲再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進入，不然會消化不良。</a:t>
            </a:r>
            <a:endParaRPr lang="zh-TW" altLang="en-US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9218" name="Picture 2" descr="C:\Users\user\Desktop\包子\頭上有音符的靛包子\3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71480"/>
            <a:ext cx="1119764" cy="1129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6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908720"/>
            <a:ext cx="7992888" cy="504056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二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瓶子草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星期二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時間：晚上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 天氣：晴</a:t>
            </a:r>
            <a:endParaRPr lang="en-US" altLang="zh-TW" sz="24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今天瓶子草的晒傷快好了，我想它應該明天就會好，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它的整體狀況良好。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水很快就乾了，因為最近很熱，所以我要注意水分的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問題。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新捕蟲瓶持續變色中，長出一個新的捕蟲瓶。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持續消化中，還發現一些掉進去的螞蟻，看起來</a:t>
            </a:r>
            <a:r>
              <a:rPr lang="zh-TW" altLang="en-US" sz="2400" b="1" dirty="0" smtClean="0"/>
              <a:t>，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它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的消化狀況正常。</a:t>
            </a:r>
            <a:endParaRPr lang="zh-TW" altLang="en-US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C:\Users\user\Desktop\包子\頭上有音符的靛包子\3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1047756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9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620689"/>
            <a:ext cx="8003232" cy="5256584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二</a:t>
            </a:r>
            <a:r>
              <a:rPr lang="en-US" altLang="zh-TW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瓶子草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星期三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時間：早上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天氣：晴</a:t>
            </a:r>
            <a:endParaRPr lang="en-US" altLang="zh-TW" sz="24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瓶子草的葉子上還有清晨的露水，晒傷已好，整體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狀況佳。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水又乾了，那是因為天氣太熱而快速蒸發，我一直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加水。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新捕蟲瓶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已變紫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，長出更多瓶子。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昆蟲被慢慢消化中，真有趣。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158417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666699"/>
                </a:solidFill>
                <a:latin typeface="華康布丁體" pitchFamily="49" charset="-120"/>
                <a:ea typeface="華康POP1體" pitchFamily="49" charset="-120"/>
              </a:rPr>
              <a:t>附錄</a:t>
            </a:r>
            <a:r>
              <a:rPr lang="en-US" altLang="zh-TW" sz="36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/>
            </a:r>
            <a:br>
              <a:rPr lang="en-US" altLang="zh-TW" sz="36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</a:br>
            <a:r>
              <a:rPr lang="zh-TW" altLang="en-US" sz="50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一、觀察日記</a:t>
            </a:r>
            <a:endParaRPr lang="zh-TW" altLang="en-US" sz="3600" dirty="0">
              <a:solidFill>
                <a:srgbClr val="18CAE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10445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三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毛氈苔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星期五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sz="26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時間：下午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 天氣：陰</a:t>
            </a:r>
            <a:endParaRPr lang="en-US" altLang="zh-TW" sz="26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毛氈苔已長出花苞，花苞很小，大約一毫米，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露出了一點點花瓣。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花瓣呈白色，花苞由一根長長的莖長出，都長在莖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的末端。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毛氈苔的花苞是水滴狀，一根莖上大約可長出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到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13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個花苞。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22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29200"/>
            <a:ext cx="1152128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三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毛氈苔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星期六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時間：下午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37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天氣：晴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毛氈苔的葉上有許多的腺毛，待昆蟲踏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入陷阱，並觸碰機關兩次之後，就給昆蟲來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個出其不意，用腺毛將其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黏住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，並分泌消化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液。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最好不要</a:t>
            </a:r>
            <a:r>
              <a:rPr lang="zh-TW" altLang="en-US" sz="3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餵食毛氈苔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過大的昆蟲，不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只是它的葉子會爛掉，消化昆蟲的味道也會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讓你畢生難忘。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 descr="C:\Users\user\Desktop\包子\頭上有兩根的包子\v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1047756" cy="911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1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68863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三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毛氈苔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星期一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時間：晚上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天氣：晴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毛氈苔的根是鬚根，因此，如果有很多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株在同一盆，就會盤在一起。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毛氈苔的根極為脆弱，因此，如果要移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植的話，要連根帶土一起搬。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毛氈苔的根再生性不高，如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果斷了，要好一段時間才能長出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來。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077073"/>
            <a:ext cx="129614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三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毛氈苔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時間：晚上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47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天氣：雨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毛氈苔的莖跟葉長得很像，難以分辨。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毛氈苔的莖跟葉連在一起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，因此很難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判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斷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哪裡是莖？哪裡是葉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毛氈苔的莖上有一些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小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小的凸起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物，卻不知是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做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什麼用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的？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2376264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516" y="692696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三</a:t>
            </a:r>
            <a:r>
              <a:rPr lang="en-US" altLang="zh-TW" sz="4000" dirty="0" smtClean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布丁體" pitchFamily="49" charset="-120"/>
                <a:ea typeface="華康布丁體" pitchFamily="49" charset="-120"/>
              </a:rPr>
              <a:t>毛氈苔</a:t>
            </a:r>
            <a:endParaRPr lang="en-US" altLang="zh-TW" sz="4000" dirty="0">
              <a:solidFill>
                <a:srgbClr val="CC66FF"/>
              </a:solidFill>
              <a:latin typeface="華康布丁體" pitchFamily="49" charset="-120"/>
              <a:ea typeface="華康布丁體" pitchFamily="49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日期：中華民國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星期五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時間：上午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58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          天氣：晴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毛氈苔是一叢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一叢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的，葉為輪生，呈長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橢圓形，每一叢都有許多片葉子。</a:t>
            </a:r>
            <a:endParaRPr lang="en-US" altLang="zh-TW" b="1" dirty="0"/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毛氈苔的葉子上有許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多帶有黏液的腺毛，黏液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不會很黏，但足以黏住其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他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昆蟲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　 觀察植物真有趣</a:t>
            </a:r>
            <a:r>
              <a:rPr lang="zh-TW" altLang="en-US" b="1" dirty="0" smtClean="0">
                <a:solidFill>
                  <a:prstClr val="black"/>
                </a:solidFill>
                <a:latin typeface="標楷體"/>
                <a:ea typeface="標楷體"/>
              </a:rPr>
              <a:t>。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232248" cy="19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1236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8000" dirty="0" smtClean="0">
                <a:solidFill>
                  <a:srgbClr val="660066"/>
                </a:solidFill>
                <a:latin typeface="華康相撲體" pitchFamily="49" charset="-120"/>
                <a:ea typeface="華康相撲體" pitchFamily="49" charset="-120"/>
              </a:rPr>
              <a:t>謝謝</a:t>
            </a:r>
            <a:r>
              <a:rPr lang="zh-TW" altLang="en-US" sz="8000" dirty="0">
                <a:solidFill>
                  <a:srgbClr val="660066"/>
                </a:solidFill>
                <a:latin typeface="華康相撲體" pitchFamily="49" charset="-120"/>
                <a:ea typeface="華康相撲體" pitchFamily="49" charset="-120"/>
              </a:rPr>
              <a:t>觀賞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786058"/>
            <a:ext cx="3960440" cy="29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rgbClr val="18CAE2"/>
                </a:solidFill>
                <a:latin typeface="華康布丁體" pitchFamily="49" charset="-120"/>
                <a:ea typeface="華康布丁體" pitchFamily="49" charset="-120"/>
              </a:rPr>
              <a:t>三、研究內容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30993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zh-TW" sz="40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sz="40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一</a:t>
            </a:r>
            <a:r>
              <a:rPr lang="en-US" altLang="zh-TW" sz="40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sz="40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簡介食蟲</a:t>
            </a:r>
            <a:r>
              <a:rPr lang="zh-TW" altLang="en-US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植物</a:t>
            </a:r>
            <a:endParaRPr lang="en-US" altLang="zh-TW" sz="4000" dirty="0" smtClean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  <a:p>
            <a:pPr marL="0" indent="0">
              <a:buNone/>
            </a:pP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食蟲植物是種神奇的植物，它們靠吃蟲來補充養分。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   它們分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五種，分別是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黏著、陷落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、閉合、吸附和迷宮型，閉合和陷落型較為普遍。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   有些生活在高海拔地區，但因環境被破壞，所以個數越來越少。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5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   它們有著特殊的外表，大家容易把它們想成幻想中的食人植物，所以，最令人難忘。</a:t>
            </a:r>
            <a:endParaRPr lang="zh-TW" altLang="en-US" sz="35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 descr="bi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47708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二</a:t>
            </a:r>
            <a:r>
              <a:rPr lang="en-US" altLang="zh-TW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奇妙的捕蟲方式</a:t>
            </a:r>
            <a:endParaRPr lang="zh-TW" altLang="en-US" sz="4000" dirty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7776864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捕蟲植物有許多捕蟲方法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黏著型</a:t>
            </a:r>
            <a:endParaRPr lang="en-US" altLang="zh-TW" sz="30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黏著型的捕蟲方法是利用葉面分泌的黏液，先將昆蟲困住，再分泌另一種消化液，將獵物分解吸收。採用這種方式補蟲時，植物需要不時地分泌黏液，不然就捉不到蟲子，因為黏液容易在空氣中乾掉。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97296"/>
            <a:ext cx="1008112" cy="11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二</a:t>
            </a:r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奇妙的捕蟲方式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陷落型</a:t>
            </a:r>
            <a:endParaRPr lang="en-US" altLang="zh-TW" sz="30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陷落型就是利用特化的瓶狀捕蟲葉來捕食昆蟲，瓶子上方多半有個蓋子，主要是具有引誘昆蟲的蜜腺。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閉合型</a:t>
            </a:r>
            <a:endParaRPr lang="en-US" altLang="zh-TW" sz="30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閉合型捕蟲植物是利用捕蟲夾上的觸鬚，昆蟲碰觸後，捕蟲夾會閉合，再進行吸收。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02" y="515719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二</a:t>
            </a:r>
            <a:r>
              <a:rPr lang="en-US" altLang="zh-TW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奇妙的捕蟲方式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吸附型</a:t>
            </a:r>
            <a:endParaRPr lang="en-US" altLang="zh-TW" sz="30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這種以莖節上的捕蟲囊吸附昆蟲的方式，需要利用水作為吸附的媒介，所以都需要長在水中或潮濕的環境。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迷宮型</a:t>
            </a:r>
            <a:endParaRPr lang="en-US" altLang="zh-TW" sz="3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 它們利用進化為迷宮的捕蟲器的特化葉片來捕蟲，讓蟲子進去後就出不來，再加以消化。 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想不到食蟲植物的捕蟲方法有那麼多種，真令人大開眼界。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Desktop\包子\兔包子\bi0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517232"/>
            <a:ext cx="1285884" cy="800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7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(</a:t>
            </a:r>
            <a:r>
              <a:rPr lang="zh-TW" altLang="en-US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三</a:t>
            </a:r>
            <a:r>
              <a:rPr lang="en-US" altLang="zh-TW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)</a:t>
            </a:r>
            <a:r>
              <a:rPr lang="zh-TW" altLang="en-US" sz="4000" dirty="0" smtClean="0">
                <a:solidFill>
                  <a:srgbClr val="CC66FF"/>
                </a:solidFill>
                <a:latin typeface="華康流隸體" pitchFamily="49" charset="-120"/>
                <a:ea typeface="華康流隸體" pitchFamily="49" charset="-120"/>
              </a:rPr>
              <a:t>食蟲植物介紹</a:t>
            </a:r>
            <a:endParaRPr lang="zh-TW" altLang="en-US" sz="4000" dirty="0">
              <a:solidFill>
                <a:srgbClr val="CC66FF"/>
              </a:solidFill>
              <a:latin typeface="華康流隸體" pitchFamily="49" charset="-120"/>
              <a:ea typeface="華康流隸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35675"/>
            <a:ext cx="7776864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800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1.</a:t>
            </a:r>
            <a:r>
              <a:rPr lang="zh-TW" altLang="en-US" sz="3800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豬籠草</a:t>
            </a:r>
            <a:endParaRPr lang="en-US" altLang="zh-TW" sz="3800" b="1" dirty="0" smtClean="0">
              <a:solidFill>
                <a:srgbClr val="FF3300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豬籠草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是多年生藤蔓植物，以食蟲、捕蟲為食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葉子下有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瓶子，大多有鮮豔的顏色，來吸引小昆蟲靠近。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(1)</a:t>
            </a:r>
            <a:r>
              <a:rPr lang="zh-TW" altLang="en-US" sz="24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豬籠草的型態</a:t>
            </a:r>
            <a:endParaRPr lang="en-US" altLang="zh-TW" sz="2400" b="1" dirty="0" smtClean="0">
              <a:solidFill>
                <a:srgbClr val="E739DB"/>
              </a:solidFill>
              <a:latin typeface="華康隸書體W5" pitchFamily="49" charset="-120"/>
              <a:ea typeface="華康隸書體W5" pitchFamily="49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豬籠草的莖很粗，可以超過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5cm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，長度超過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10cm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可攀附旁邊的灌木或喬木，也可以在地面上生長。豬籠草的葉子，事實上是葉柄，形狀通常是橢圓形或箭形，為黃、綠色；真正的葉子是葉柄末端所形成的瓶狀捕蟲器，瓶子一開始的牙是咖啡色、扁的，長大時，才會漸漸轉成黃、綠、長花紋，幾天後，就能開始捕蟲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1080119" cy="12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1.</a:t>
            </a:r>
            <a:r>
              <a:rPr lang="zh-TW" altLang="en-US" b="1" dirty="0" smtClean="0">
                <a:solidFill>
                  <a:srgbClr val="FF3300"/>
                </a:solidFill>
                <a:latin typeface="華康少女文字W5" pitchFamily="49" charset="-120"/>
                <a:ea typeface="華康少女文字W5" pitchFamily="49" charset="-120"/>
              </a:rPr>
              <a:t>豬籠草</a:t>
            </a:r>
            <a:endParaRPr lang="zh-TW" altLang="en-US" b="1" dirty="0">
              <a:solidFill>
                <a:srgbClr val="FF3300"/>
              </a:solidFill>
              <a:latin typeface="華康隸書體W5" pitchFamily="49" charset="-120"/>
              <a:ea typeface="華康隸書體W5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E739DB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(2)</a:t>
            </a:r>
            <a:r>
              <a:rPr lang="zh-TW" altLang="en-US" sz="2400" b="1" dirty="0">
                <a:solidFill>
                  <a:srgbClr val="E739DB"/>
                </a:solidFill>
                <a:latin typeface="華康隸書體W5" pitchFamily="49" charset="-120"/>
                <a:ea typeface="華康隸書體W5" pitchFamily="49" charset="-120"/>
              </a:rPr>
              <a:t>豬籠草的栽培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豬籠草喜歡排水性、透氣性較好的栽培介質，例如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泥碳土、椰纖和一些大顆粒的栽培介質。它的水分含量屬於較低的，所以須注意透氣性。它對溫度的要求很廣，從平地到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3000m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的高山都有，因此分為兩大類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高地種和低地種。高地種的栽培溫度為白天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度，夜間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度；低地種為白天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度，夜間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度。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　豬籠草的光照也有很大的不同，因為生長的環境不同，所以要看品種決定。豬籠草不需要人工餵食，但是想要人工餵食也沒什麼不好，但建議不要餵太大的，如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蟑螂，因為那會需要消化很久，而臭味可是令人無法領教。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 descr="C:\Users\user\Desktop\包子\星座包子\s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40768"/>
            <a:ext cx="1055084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8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914</TotalTime>
  <Words>2905</Words>
  <Application>Microsoft Office PowerPoint</Application>
  <PresentationFormat>如螢幕大小 (4:3)</PresentationFormat>
  <Paragraphs>274</Paragraphs>
  <Slides>39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昆蟲剋星～食蟲植物</vt:lpstr>
      <vt:lpstr>一、研究動機</vt:lpstr>
      <vt:lpstr>二、研究大綱</vt:lpstr>
      <vt:lpstr>三、研究內容</vt:lpstr>
      <vt:lpstr>(二)奇妙的捕蟲方式</vt:lpstr>
      <vt:lpstr>(二)奇妙的捕蟲方式</vt:lpstr>
      <vt:lpstr>(二)奇妙的捕蟲方式</vt:lpstr>
      <vt:lpstr>(三)食蟲植物介紹</vt:lpstr>
      <vt:lpstr>1.豬籠草</vt:lpstr>
      <vt:lpstr>1.豬籠草</vt:lpstr>
      <vt:lpstr>PowerPoint 簡報</vt:lpstr>
      <vt:lpstr>2.瓶子草</vt:lpstr>
      <vt:lpstr>PowerPoint 簡報</vt:lpstr>
      <vt:lpstr>2.瓶子草</vt:lpstr>
      <vt:lpstr>2.瓶子草</vt:lpstr>
      <vt:lpstr>3.毛氈苔</vt:lpstr>
      <vt:lpstr>3.毛氈苔</vt:lpstr>
      <vt:lpstr>3.毛氈苔</vt:lpstr>
      <vt:lpstr>(四) 新手栽培Q&amp;A</vt:lpstr>
      <vt:lpstr>(四) 新手栽培Q&amp;A</vt:lpstr>
      <vt:lpstr>四、研究心得</vt:lpstr>
      <vt:lpstr>五、參考書目</vt:lpstr>
      <vt:lpstr>六、參考網址</vt:lpstr>
      <vt:lpstr>附錄 一、觀察日記</vt:lpstr>
      <vt:lpstr>PowerPoint 簡報</vt:lpstr>
      <vt:lpstr>PowerPoint 簡報</vt:lpstr>
      <vt:lpstr>PowerPoint 簡報</vt:lpstr>
      <vt:lpstr>PowerPoint 簡報</vt:lpstr>
      <vt:lpstr>附錄 一、觀察日記</vt:lpstr>
      <vt:lpstr>PowerPoint 簡報</vt:lpstr>
      <vt:lpstr>PowerPoint 簡報</vt:lpstr>
      <vt:lpstr>PowerPoint 簡報</vt:lpstr>
      <vt:lpstr>PowerPoint 簡報</vt:lpstr>
      <vt:lpstr>附錄 一、觀察日記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242</cp:revision>
  <cp:lastPrinted>2012-11-22T09:18:50Z</cp:lastPrinted>
  <dcterms:created xsi:type="dcterms:W3CDTF">2012-10-12T06:36:40Z</dcterms:created>
  <dcterms:modified xsi:type="dcterms:W3CDTF">2012-12-18T03:51:50Z</dcterms:modified>
</cp:coreProperties>
</file>